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72" d="100"/>
          <a:sy n="72" d="100"/>
        </p:scale>
        <p:origin x="523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30340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19599" y="1374934"/>
            <a:ext cx="7477601" cy="479107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7545"/>
              </a:lnSpc>
              <a:buNone/>
            </a:pPr>
            <a:r>
              <a:rPr lang="en-US" sz="6036" b="1" dirty="0">
                <a:solidFill>
                  <a:srgbClr val="F5F0F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Мобильное приложение  для изучения иностранных языков</a:t>
            </a:r>
            <a:endParaRPr lang="en-US" sz="6036" dirty="0"/>
          </a:p>
        </p:txBody>
      </p:sp>
      <p:sp>
        <p:nvSpPr>
          <p:cNvPr id="6" name="Text 2"/>
          <p:cNvSpPr/>
          <p:nvPr/>
        </p:nvSpPr>
        <p:spPr>
          <a:xfrm>
            <a:off x="6319599" y="6499265"/>
            <a:ext cx="747760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Выполнил: студент группы БВТ 2002 Дубровин Олег 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3092529" y="539234"/>
            <a:ext cx="8445341" cy="122229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4812"/>
              </a:lnSpc>
              <a:buNone/>
            </a:pPr>
            <a:r>
              <a:rPr lang="en-US" sz="3850" dirty="0">
                <a:solidFill>
                  <a:srgbClr val="F5F0F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На основе дизайна в figma был реализован визуал приложения.</a:t>
            </a:r>
            <a:endParaRPr lang="en-US" sz="38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2529" y="2274689"/>
            <a:ext cx="1753433" cy="3874889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3092529" y="6369487"/>
            <a:ext cx="1753433" cy="61102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406"/>
              </a:lnSpc>
              <a:buNone/>
            </a:pPr>
            <a:r>
              <a:rPr lang="en-US" sz="1925" dirty="0">
                <a:solidFill>
                  <a:srgbClr val="F5F0F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Создание пароля</a:t>
            </a:r>
            <a:endParaRPr lang="en-US" sz="1925" dirty="0"/>
          </a:p>
        </p:txBody>
      </p:sp>
      <p:sp>
        <p:nvSpPr>
          <p:cNvPr id="7" name="Text 3"/>
          <p:cNvSpPr/>
          <p:nvPr/>
        </p:nvSpPr>
        <p:spPr>
          <a:xfrm>
            <a:off x="3092529" y="7176016"/>
            <a:ext cx="1753433" cy="31289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64"/>
              </a:lnSpc>
              <a:buNone/>
            </a:pPr>
            <a:endParaRPr lang="en-US" sz="154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0785" y="2274689"/>
            <a:ext cx="1753433" cy="3874889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330785" y="6369487"/>
            <a:ext cx="1753433" cy="61102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406"/>
              </a:lnSpc>
              <a:buNone/>
            </a:pPr>
            <a:r>
              <a:rPr lang="en-US" sz="1925" dirty="0">
                <a:solidFill>
                  <a:srgbClr val="F5F0F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Регистрация пользователя</a:t>
            </a:r>
            <a:endParaRPr lang="en-US" sz="1925" dirty="0"/>
          </a:p>
        </p:txBody>
      </p:sp>
      <p:sp>
        <p:nvSpPr>
          <p:cNvPr id="10" name="Text 5"/>
          <p:cNvSpPr/>
          <p:nvPr/>
        </p:nvSpPr>
        <p:spPr>
          <a:xfrm>
            <a:off x="5330785" y="7176016"/>
            <a:ext cx="1753433" cy="31289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64"/>
              </a:lnSpc>
              <a:buNone/>
            </a:pPr>
            <a:endParaRPr lang="en-US" sz="154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69041" y="2274689"/>
            <a:ext cx="1753433" cy="3879771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7569041" y="6374368"/>
            <a:ext cx="1753433" cy="30551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06"/>
              </a:lnSpc>
              <a:buNone/>
            </a:pPr>
            <a:r>
              <a:rPr lang="en-US" sz="1925" dirty="0">
                <a:solidFill>
                  <a:srgbClr val="F5F0F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Выбор языка</a:t>
            </a:r>
            <a:endParaRPr lang="en-US" sz="1925" dirty="0"/>
          </a:p>
        </p:txBody>
      </p:sp>
      <p:sp>
        <p:nvSpPr>
          <p:cNvPr id="13" name="Text 7"/>
          <p:cNvSpPr/>
          <p:nvPr/>
        </p:nvSpPr>
        <p:spPr>
          <a:xfrm>
            <a:off x="7569041" y="6875383"/>
            <a:ext cx="1753433" cy="31289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64"/>
              </a:lnSpc>
              <a:buNone/>
            </a:pPr>
            <a:endParaRPr lang="en-US" sz="1540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07297" y="2274689"/>
            <a:ext cx="1753433" cy="3900249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9807297" y="6394847"/>
            <a:ext cx="1753433" cy="61102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406"/>
              </a:lnSpc>
              <a:buNone/>
            </a:pPr>
            <a:r>
              <a:rPr lang="en-US" sz="1925" dirty="0">
                <a:solidFill>
                  <a:srgbClr val="F5F0F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Упражнения - Listening</a:t>
            </a:r>
            <a:endParaRPr lang="en-US" sz="1925" dirty="0"/>
          </a:p>
        </p:txBody>
      </p:sp>
      <p:sp>
        <p:nvSpPr>
          <p:cNvPr id="16" name="Text 9"/>
          <p:cNvSpPr/>
          <p:nvPr/>
        </p:nvSpPr>
        <p:spPr>
          <a:xfrm>
            <a:off x="9807297" y="7201376"/>
            <a:ext cx="1753433" cy="31289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64"/>
              </a:lnSpc>
              <a:buNone/>
            </a:pPr>
            <a:endParaRPr lang="en-US" sz="154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517696" y="2701409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5F0F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Итоги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2873097" y="3840123"/>
            <a:ext cx="9239488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Были реализованы все экраны согласно макетам.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2873097" y="4284345"/>
            <a:ext cx="9239488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Была реализована логика для всех экранов.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2873097" y="4728567"/>
            <a:ext cx="9239488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Было подключено стороннее API.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2873097" y="5172789"/>
            <a:ext cx="9239488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Было проведено тестирование на реальном устройстве.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1136452"/>
            <a:ext cx="9306401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5F0F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Выбор инструментов разработки: React Native</a:t>
            </a:r>
            <a:endParaRPr lang="en-US" sz="4374" dirty="0"/>
          </a:p>
        </p:txBody>
      </p:sp>
      <p:sp>
        <p:nvSpPr>
          <p:cNvPr id="6" name="Shape 2"/>
          <p:cNvSpPr/>
          <p:nvPr/>
        </p:nvSpPr>
        <p:spPr>
          <a:xfrm>
            <a:off x="833199" y="2858453"/>
            <a:ext cx="4542115" cy="2361605"/>
          </a:xfrm>
          <a:prstGeom prst="roundRect">
            <a:avLst>
              <a:gd name="adj" fmla="val 4234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1062990" y="3088243"/>
            <a:ext cx="3339822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Кросс-платформенность</a:t>
            </a:r>
            <a:endParaRPr lang="en-US" sz="2187" dirty="0"/>
          </a:p>
        </p:txBody>
      </p:sp>
      <p:sp>
        <p:nvSpPr>
          <p:cNvPr id="8" name="Text 4"/>
          <p:cNvSpPr/>
          <p:nvPr/>
        </p:nvSpPr>
        <p:spPr>
          <a:xfrm>
            <a:off x="1062990" y="3568660"/>
            <a:ext cx="4082534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React Native позволяет разрабатывать приложения как для iOS, так и для Android, используя единую кодовую базу.</a:t>
            </a:r>
            <a:endParaRPr lang="en-US" sz="1750" dirty="0"/>
          </a:p>
        </p:txBody>
      </p:sp>
      <p:sp>
        <p:nvSpPr>
          <p:cNvPr id="9" name="Shape 5"/>
          <p:cNvSpPr/>
          <p:nvPr/>
        </p:nvSpPr>
        <p:spPr>
          <a:xfrm>
            <a:off x="5597485" y="2858453"/>
            <a:ext cx="4542115" cy="2361605"/>
          </a:xfrm>
          <a:prstGeom prst="roundRect">
            <a:avLst>
              <a:gd name="adj" fmla="val 4234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0" name="Text 6"/>
          <p:cNvSpPr/>
          <p:nvPr/>
        </p:nvSpPr>
        <p:spPr>
          <a:xfrm>
            <a:off x="5827276" y="3088243"/>
            <a:ext cx="28917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Производительность</a:t>
            </a:r>
            <a:endParaRPr lang="en-US" sz="2187" dirty="0"/>
          </a:p>
        </p:txBody>
      </p:sp>
      <p:sp>
        <p:nvSpPr>
          <p:cNvPr id="11" name="Text 7"/>
          <p:cNvSpPr/>
          <p:nvPr/>
        </p:nvSpPr>
        <p:spPr>
          <a:xfrm>
            <a:off x="5827276" y="3568660"/>
            <a:ext cx="4082534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Приложения на React Native работают быстро и плавно, так как они компилируются в нативные элементы платформы.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833199" y="5442228"/>
            <a:ext cx="9306401" cy="1650802"/>
          </a:xfrm>
          <a:prstGeom prst="roundRect">
            <a:avLst>
              <a:gd name="adj" fmla="val 6057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3" name="Text 9"/>
          <p:cNvSpPr/>
          <p:nvPr/>
        </p:nvSpPr>
        <p:spPr>
          <a:xfrm>
            <a:off x="1062990" y="5672018"/>
            <a:ext cx="2883456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Удобство разработки</a:t>
            </a:r>
            <a:endParaRPr lang="en-US" sz="2187" dirty="0"/>
          </a:p>
        </p:txBody>
      </p:sp>
      <p:sp>
        <p:nvSpPr>
          <p:cNvPr id="14" name="Text 10"/>
          <p:cNvSpPr/>
          <p:nvPr/>
        </p:nvSpPr>
        <p:spPr>
          <a:xfrm>
            <a:off x="1062990" y="6152436"/>
            <a:ext cx="8846820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Использование JavaScript и React делает процесс разработки более простым и эффективным для веб-разработчиков.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517696" y="2032040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5F0F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Этапы разработки</a:t>
            </a:r>
            <a:endParaRPr lang="en-US" sz="4374" dirty="0"/>
          </a:p>
        </p:txBody>
      </p:sp>
      <p:sp>
        <p:nvSpPr>
          <p:cNvPr id="5" name="Shape 2"/>
          <p:cNvSpPr/>
          <p:nvPr/>
        </p:nvSpPr>
        <p:spPr>
          <a:xfrm>
            <a:off x="2828806" y="3170753"/>
            <a:ext cx="44410" cy="3026807"/>
          </a:xfrm>
          <a:prstGeom prst="roundRect">
            <a:avLst>
              <a:gd name="adj" fmla="val 225151"/>
            </a:avLst>
          </a:prstGeom>
          <a:solidFill>
            <a:srgbClr val="194A99"/>
          </a:solidFill>
          <a:ln/>
        </p:spPr>
      </p:sp>
      <p:sp>
        <p:nvSpPr>
          <p:cNvPr id="6" name="Shape 3"/>
          <p:cNvSpPr/>
          <p:nvPr/>
        </p:nvSpPr>
        <p:spPr>
          <a:xfrm>
            <a:off x="3100923" y="3606701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194A99"/>
          </a:solidFill>
          <a:ln/>
        </p:spPr>
      </p:sp>
      <p:sp>
        <p:nvSpPr>
          <p:cNvPr id="7" name="Shape 4"/>
          <p:cNvSpPr/>
          <p:nvPr/>
        </p:nvSpPr>
        <p:spPr>
          <a:xfrm>
            <a:off x="2600980" y="3378994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2759928" y="3420666"/>
            <a:ext cx="182047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1</a:t>
            </a:r>
            <a:endParaRPr lang="en-US" sz="2624" dirty="0"/>
          </a:p>
        </p:txBody>
      </p:sp>
      <p:sp>
        <p:nvSpPr>
          <p:cNvPr id="9" name="Text 6"/>
          <p:cNvSpPr/>
          <p:nvPr/>
        </p:nvSpPr>
        <p:spPr>
          <a:xfrm>
            <a:off x="4073009" y="3392924"/>
            <a:ext cx="3332917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281"/>
              </a:lnSpc>
              <a:buNone/>
            </a:pPr>
            <a:r>
              <a:rPr lang="en-US" sz="2624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Верстка макетов</a:t>
            </a:r>
            <a:endParaRPr lang="en-US" sz="2624" dirty="0"/>
          </a:p>
        </p:txBody>
      </p:sp>
      <p:sp>
        <p:nvSpPr>
          <p:cNvPr id="10" name="Shape 7"/>
          <p:cNvSpPr/>
          <p:nvPr/>
        </p:nvSpPr>
        <p:spPr>
          <a:xfrm>
            <a:off x="3100923" y="4689693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194A99"/>
          </a:solidFill>
          <a:ln/>
        </p:spPr>
      </p:sp>
      <p:sp>
        <p:nvSpPr>
          <p:cNvPr id="11" name="Shape 8"/>
          <p:cNvSpPr/>
          <p:nvPr/>
        </p:nvSpPr>
        <p:spPr>
          <a:xfrm>
            <a:off x="2600980" y="4461986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2759928" y="4503658"/>
            <a:ext cx="182047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2</a:t>
            </a:r>
            <a:endParaRPr lang="en-US" sz="2624" dirty="0"/>
          </a:p>
        </p:txBody>
      </p:sp>
      <p:sp>
        <p:nvSpPr>
          <p:cNvPr id="13" name="Text 10"/>
          <p:cNvSpPr/>
          <p:nvPr/>
        </p:nvSpPr>
        <p:spPr>
          <a:xfrm>
            <a:off x="4073009" y="4475917"/>
            <a:ext cx="3332917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281"/>
              </a:lnSpc>
              <a:buNone/>
            </a:pPr>
            <a:r>
              <a:rPr lang="en-US" sz="2624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Реализация логики </a:t>
            </a:r>
            <a:endParaRPr lang="en-US" sz="2624" dirty="0"/>
          </a:p>
        </p:txBody>
      </p:sp>
      <p:sp>
        <p:nvSpPr>
          <p:cNvPr id="14" name="Shape 11"/>
          <p:cNvSpPr/>
          <p:nvPr/>
        </p:nvSpPr>
        <p:spPr>
          <a:xfrm>
            <a:off x="3100923" y="5772686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194A99"/>
          </a:solidFill>
          <a:ln/>
        </p:spPr>
      </p:sp>
      <p:sp>
        <p:nvSpPr>
          <p:cNvPr id="15" name="Shape 12"/>
          <p:cNvSpPr/>
          <p:nvPr/>
        </p:nvSpPr>
        <p:spPr>
          <a:xfrm>
            <a:off x="2600980" y="5544979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6" name="Text 13"/>
          <p:cNvSpPr/>
          <p:nvPr/>
        </p:nvSpPr>
        <p:spPr>
          <a:xfrm>
            <a:off x="2759928" y="5586651"/>
            <a:ext cx="182047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3</a:t>
            </a:r>
            <a:endParaRPr lang="en-US" sz="2624" dirty="0"/>
          </a:p>
        </p:txBody>
      </p:sp>
      <p:sp>
        <p:nvSpPr>
          <p:cNvPr id="17" name="Text 14"/>
          <p:cNvSpPr/>
          <p:nvPr/>
        </p:nvSpPr>
        <p:spPr>
          <a:xfrm>
            <a:off x="4073009" y="5558909"/>
            <a:ext cx="3332917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281"/>
              </a:lnSpc>
              <a:buNone/>
            </a:pPr>
            <a:r>
              <a:rPr lang="en-US" sz="2624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Подключение к api</a:t>
            </a:r>
            <a:endParaRPr lang="en-US" sz="2624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517696" y="2394466"/>
            <a:ext cx="9402842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5F0F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Основные компоненты React Native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2517696" y="3644265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F5F0F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View</a:t>
            </a:r>
            <a:endParaRPr lang="en-US" sz="2187" dirty="0"/>
          </a:p>
        </p:txBody>
      </p:sp>
      <p:sp>
        <p:nvSpPr>
          <p:cNvPr id="6" name="Text 3"/>
          <p:cNvSpPr/>
          <p:nvPr/>
        </p:nvSpPr>
        <p:spPr>
          <a:xfrm>
            <a:off x="2517696" y="4213622"/>
            <a:ext cx="2836545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Основной контейнер для построения пользовательского интерфейса.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903833" y="3644265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F5F0F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Text</a:t>
            </a: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5903833" y="4213622"/>
            <a:ext cx="2836545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Компонент для отображения текста в приложении.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9289971" y="3644265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F5F0F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Image</a:t>
            </a: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9289971" y="4213622"/>
            <a:ext cx="2836545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Компонент для отображения изображений в приложении.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1103114"/>
            <a:ext cx="7378184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5F0F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Используемые библиотеки</a:t>
            </a:r>
            <a:endParaRPr lang="en-US" sz="4374" dirty="0"/>
          </a:p>
        </p:txBody>
      </p:sp>
      <p:sp>
        <p:nvSpPr>
          <p:cNvPr id="6" name="Shape 2"/>
          <p:cNvSpPr/>
          <p:nvPr/>
        </p:nvSpPr>
        <p:spPr>
          <a:xfrm>
            <a:off x="1144310" y="2130743"/>
            <a:ext cx="44410" cy="4995624"/>
          </a:xfrm>
          <a:prstGeom prst="roundRect">
            <a:avLst>
              <a:gd name="adj" fmla="val 225151"/>
            </a:avLst>
          </a:prstGeom>
          <a:solidFill>
            <a:srgbClr val="194A99"/>
          </a:solidFill>
          <a:ln/>
        </p:spPr>
      </p:sp>
      <p:sp>
        <p:nvSpPr>
          <p:cNvPr id="7" name="Shape 3"/>
          <p:cNvSpPr/>
          <p:nvPr/>
        </p:nvSpPr>
        <p:spPr>
          <a:xfrm>
            <a:off x="1416427" y="2532043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194A99"/>
          </a:solidFill>
          <a:ln/>
        </p:spPr>
      </p:sp>
      <p:sp>
        <p:nvSpPr>
          <p:cNvPr id="8" name="Shape 4"/>
          <p:cNvSpPr/>
          <p:nvPr/>
        </p:nvSpPr>
        <p:spPr>
          <a:xfrm>
            <a:off x="916484" y="2304336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9" name="Text 5"/>
          <p:cNvSpPr/>
          <p:nvPr/>
        </p:nvSpPr>
        <p:spPr>
          <a:xfrm>
            <a:off x="1075432" y="2346008"/>
            <a:ext cx="182047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1</a:t>
            </a:r>
            <a:endParaRPr lang="en-US" sz="2624" dirty="0"/>
          </a:p>
        </p:txBody>
      </p:sp>
      <p:sp>
        <p:nvSpPr>
          <p:cNvPr id="10" name="Text 6"/>
          <p:cNvSpPr/>
          <p:nvPr/>
        </p:nvSpPr>
        <p:spPr>
          <a:xfrm>
            <a:off x="2388512" y="2352913"/>
            <a:ext cx="3480659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E2E6E9"/>
                </a:solidFill>
                <a:ea typeface="adonis-web" pitchFamily="34" charset="-122"/>
                <a:cs typeface="adonis-web" pitchFamily="34" charset="-120"/>
              </a:rPr>
              <a:t>React Native Navigation</a:t>
            </a:r>
            <a:endParaRPr lang="en-US" sz="2187" dirty="0"/>
          </a:p>
        </p:txBody>
      </p:sp>
      <p:sp>
        <p:nvSpPr>
          <p:cNvPr id="11" name="Text 7"/>
          <p:cNvSpPr/>
          <p:nvPr/>
        </p:nvSpPr>
        <p:spPr>
          <a:xfrm>
            <a:off x="2388513" y="2833330"/>
            <a:ext cx="775108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Позволяет реализовать древовидную структуру экранов, при которой один экран следует за другим.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1416427" y="4389775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194A99"/>
          </a:solidFill>
          <a:ln/>
        </p:spPr>
      </p:sp>
      <p:sp>
        <p:nvSpPr>
          <p:cNvPr id="13" name="Shape 9"/>
          <p:cNvSpPr/>
          <p:nvPr/>
        </p:nvSpPr>
        <p:spPr>
          <a:xfrm>
            <a:off x="916484" y="4162068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4" name="Text 10"/>
          <p:cNvSpPr/>
          <p:nvPr/>
        </p:nvSpPr>
        <p:spPr>
          <a:xfrm>
            <a:off x="1075432" y="4203740"/>
            <a:ext cx="182047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2</a:t>
            </a:r>
            <a:endParaRPr lang="en-US" sz="2624" dirty="0"/>
          </a:p>
        </p:txBody>
      </p:sp>
      <p:sp>
        <p:nvSpPr>
          <p:cNvPr id="15" name="Text 11"/>
          <p:cNvSpPr/>
          <p:nvPr/>
        </p:nvSpPr>
        <p:spPr>
          <a:xfrm>
            <a:off x="2388513" y="4210645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E2E6E9"/>
                </a:solidFill>
                <a:ea typeface="adonis-web" pitchFamily="34" charset="-122"/>
                <a:cs typeface="adonis-web" pitchFamily="34" charset="-120"/>
              </a:rPr>
              <a:t>Axios</a:t>
            </a:r>
            <a:endParaRPr lang="en-US" sz="2187" dirty="0"/>
          </a:p>
        </p:txBody>
      </p:sp>
      <p:sp>
        <p:nvSpPr>
          <p:cNvPr id="16" name="Text 12"/>
          <p:cNvSpPr/>
          <p:nvPr/>
        </p:nvSpPr>
        <p:spPr>
          <a:xfrm>
            <a:off x="2388513" y="4691063"/>
            <a:ext cx="775108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Предоставляет возможность отправлять запросы к удаленному API сервера.</a:t>
            </a:r>
            <a:endParaRPr lang="en-US" sz="1750" dirty="0"/>
          </a:p>
        </p:txBody>
      </p:sp>
      <p:sp>
        <p:nvSpPr>
          <p:cNvPr id="17" name="Shape 13"/>
          <p:cNvSpPr/>
          <p:nvPr/>
        </p:nvSpPr>
        <p:spPr>
          <a:xfrm>
            <a:off x="1416427" y="6247507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194A99"/>
          </a:solidFill>
          <a:ln/>
        </p:spPr>
      </p:sp>
      <p:sp>
        <p:nvSpPr>
          <p:cNvPr id="18" name="Shape 14"/>
          <p:cNvSpPr/>
          <p:nvPr/>
        </p:nvSpPr>
        <p:spPr>
          <a:xfrm>
            <a:off x="916484" y="6019800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9" name="Text 15"/>
          <p:cNvSpPr/>
          <p:nvPr/>
        </p:nvSpPr>
        <p:spPr>
          <a:xfrm>
            <a:off x="1075432" y="6061472"/>
            <a:ext cx="182047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3</a:t>
            </a:r>
            <a:endParaRPr lang="en-US" sz="2624" dirty="0"/>
          </a:p>
        </p:txBody>
      </p:sp>
      <p:sp>
        <p:nvSpPr>
          <p:cNvPr id="20" name="Text 16"/>
          <p:cNvSpPr/>
          <p:nvPr/>
        </p:nvSpPr>
        <p:spPr>
          <a:xfrm>
            <a:off x="2388513" y="6068378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E2E6E9"/>
                </a:solidFill>
                <a:ea typeface="adonis-web" pitchFamily="34" charset="-122"/>
                <a:cs typeface="adonis-web" pitchFamily="34" charset="-120"/>
              </a:rPr>
              <a:t>React Native Elements</a:t>
            </a:r>
            <a:endParaRPr lang="en-US" sz="2187" dirty="0"/>
          </a:p>
        </p:txBody>
      </p:sp>
      <p:sp>
        <p:nvSpPr>
          <p:cNvPr id="21" name="Text 17"/>
          <p:cNvSpPr/>
          <p:nvPr/>
        </p:nvSpPr>
        <p:spPr>
          <a:xfrm>
            <a:off x="2388513" y="6548795"/>
            <a:ext cx="7751088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 Библиотека для создания элементов интерфейса.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517696" y="1665446"/>
            <a:ext cx="571500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5F0F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Навигация в проекте</a:t>
            </a:r>
            <a:endParaRPr lang="en-US" sz="4374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7696" y="2942987"/>
            <a:ext cx="4526399" cy="2815947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517696" y="6008846"/>
            <a:ext cx="4526399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7593687" y="2892981"/>
            <a:ext cx="4526399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В коде проекта был использована древовидная структура экранов - Stack Navigation.  На  рисунке слева представлены основные экраны приложения 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517696" y="2032040"/>
            <a:ext cx="8439388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5F0F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Работа с данными в React Native</a:t>
            </a:r>
            <a:endParaRPr lang="en-US" sz="4374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7696" y="3170753"/>
            <a:ext cx="555427" cy="555427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517696" y="3948351"/>
            <a:ext cx="2976086" cy="48041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Локальное хранилище</a:t>
            </a:r>
            <a:endParaRPr lang="en-US" sz="2187" dirty="0"/>
          </a:p>
        </p:txBody>
      </p:sp>
      <p:sp>
        <p:nvSpPr>
          <p:cNvPr id="7" name="Text 3"/>
          <p:cNvSpPr/>
          <p:nvPr/>
        </p:nvSpPr>
        <p:spPr>
          <a:xfrm>
            <a:off x="2517696" y="4428768"/>
            <a:ext cx="2976086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Сохранение данных на устройстве с помощью AsyncStorage.</a:t>
            </a:r>
            <a:endParaRPr lang="en-US" sz="17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7038" y="3170753"/>
            <a:ext cx="555427" cy="555427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827038" y="3948351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Удаленные данные</a:t>
            </a:r>
            <a:endParaRPr lang="en-US" sz="2187" dirty="0"/>
          </a:p>
        </p:txBody>
      </p:sp>
      <p:sp>
        <p:nvSpPr>
          <p:cNvPr id="10" name="Text 5"/>
          <p:cNvSpPr/>
          <p:nvPr/>
        </p:nvSpPr>
        <p:spPr>
          <a:xfrm>
            <a:off x="5827038" y="4428768"/>
            <a:ext cx="2976086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Интеграция с облачными сервисами и API для получения данных.</a:t>
            </a:r>
            <a:endParaRPr lang="en-US" sz="17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36380" y="3170753"/>
            <a:ext cx="555427" cy="555427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136380" y="3948351"/>
            <a:ext cx="3165490" cy="48041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Управление состоянием</a:t>
            </a:r>
            <a:endParaRPr lang="en-US" sz="2187" dirty="0"/>
          </a:p>
        </p:txBody>
      </p:sp>
      <p:sp>
        <p:nvSpPr>
          <p:cNvPr id="13" name="Text 7"/>
          <p:cNvSpPr/>
          <p:nvPr/>
        </p:nvSpPr>
        <p:spPr>
          <a:xfrm>
            <a:off x="9136380" y="4434468"/>
            <a:ext cx="2976205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Использование hooks или Context API для эффективного управления состоянием приложения.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517696" y="1168718"/>
            <a:ext cx="6003608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5F0F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Работа с API в проекте</a:t>
            </a:r>
            <a:endParaRPr lang="en-US" sz="4374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6503" y="2267368"/>
            <a:ext cx="10724443" cy="3403104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517696" y="4775835"/>
            <a:ext cx="6553795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2517696" y="6231364"/>
            <a:ext cx="9086564" cy="127782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799"/>
              </a:lnSpc>
            </a:pPr>
            <a:r>
              <a:rPr lang="en-US" sz="1750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Был использован сервис по созданию API -  back4app. Удалось реализовать авторизацию, работу с профилем пользователя и </a:t>
            </a:r>
            <a:r>
              <a:rPr lang="en-US" sz="1750" dirty="0" err="1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упражнения</a:t>
            </a:r>
            <a:r>
              <a:rPr lang="en-US" sz="1750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.</a:t>
            </a:r>
            <a:r>
              <a:rPr lang="ru-RU" sz="1750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 </a:t>
            </a:r>
            <a:r>
              <a:rPr lang="en-US" sz="1750" dirty="0" err="1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На</a:t>
            </a:r>
            <a:r>
              <a:rPr lang="en-US" sz="1750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 </a:t>
            </a:r>
            <a:r>
              <a:rPr lang="en-US" sz="1750" dirty="0" err="1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рисунке</a:t>
            </a:r>
            <a:r>
              <a:rPr lang="en-US" sz="1750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 </a:t>
            </a:r>
            <a:r>
              <a:rPr lang="en-US" sz="1750" dirty="0" err="1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представлена</a:t>
            </a:r>
            <a:r>
              <a:rPr lang="en-US" sz="1750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 </a:t>
            </a:r>
            <a:r>
              <a:rPr lang="en-US" sz="1750" dirty="0" err="1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база</a:t>
            </a:r>
            <a:r>
              <a:rPr lang="en-US" sz="1750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 </a:t>
            </a:r>
            <a:r>
              <a:rPr lang="en-US" sz="1750" dirty="0" err="1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данных</a:t>
            </a:r>
            <a:r>
              <a:rPr lang="en-US" sz="1750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, </a:t>
            </a:r>
            <a:r>
              <a:rPr lang="en-US" sz="1750" dirty="0" err="1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используемая</a:t>
            </a:r>
            <a:r>
              <a:rPr lang="en-US" sz="1750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 в </a:t>
            </a:r>
            <a:r>
              <a:rPr lang="en-US" sz="1750" dirty="0" err="1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проекте</a:t>
            </a:r>
            <a:r>
              <a:rPr lang="en-US" sz="1750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. </a:t>
            </a:r>
            <a:endParaRPr lang="en-US" sz="1750" dirty="0"/>
          </a:p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9277650" y="4959669"/>
            <a:ext cx="2573296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80000"/>
            </a:srgbClr>
          </a:solidFill>
          <a:ln/>
        </p:spPr>
      </p:sp>
      <p:sp>
        <p:nvSpPr>
          <p:cNvPr id="6" name="Text 2"/>
          <p:cNvSpPr/>
          <p:nvPr/>
        </p:nvSpPr>
        <p:spPr>
          <a:xfrm>
            <a:off x="2517696" y="1754267"/>
            <a:ext cx="6740128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5F0F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Стилизация в React Native</a:t>
            </a:r>
            <a:endParaRPr lang="en-US" sz="4374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7696" y="2781895"/>
            <a:ext cx="3198257" cy="88868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739866" y="4003834"/>
            <a:ext cx="2753916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Встроенные стили</a:t>
            </a:r>
            <a:endParaRPr lang="en-US" sz="2187" dirty="0"/>
          </a:p>
        </p:txBody>
      </p:sp>
      <p:sp>
        <p:nvSpPr>
          <p:cNvPr id="9" name="Text 4"/>
          <p:cNvSpPr/>
          <p:nvPr/>
        </p:nvSpPr>
        <p:spPr>
          <a:xfrm>
            <a:off x="2739866" y="4484251"/>
            <a:ext cx="2753916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Определение стилей непосредственно в компонентах.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5953" y="2781895"/>
            <a:ext cx="3198257" cy="88868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5938123" y="4003834"/>
            <a:ext cx="2753916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Стилевые листы</a:t>
            </a:r>
            <a:endParaRPr lang="en-US" sz="2187" dirty="0"/>
          </a:p>
        </p:txBody>
      </p:sp>
      <p:sp>
        <p:nvSpPr>
          <p:cNvPr id="12" name="Text 6"/>
          <p:cNvSpPr/>
          <p:nvPr/>
        </p:nvSpPr>
        <p:spPr>
          <a:xfrm>
            <a:off x="5938123" y="4484251"/>
            <a:ext cx="2753916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Создание отдельных файлов со стилями, аналогично CSS.</a:t>
            </a:r>
            <a:endParaRPr lang="en-US" sz="17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14209" y="2781895"/>
            <a:ext cx="3198376" cy="888682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9136380" y="4003834"/>
            <a:ext cx="2754035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Сторонние библиотеки</a:t>
            </a:r>
            <a:endParaRPr lang="en-US" sz="2187" dirty="0"/>
          </a:p>
        </p:txBody>
      </p:sp>
      <p:sp>
        <p:nvSpPr>
          <p:cNvPr id="15" name="Text 8"/>
          <p:cNvSpPr/>
          <p:nvPr/>
        </p:nvSpPr>
        <p:spPr>
          <a:xfrm>
            <a:off x="9136380" y="4831437"/>
            <a:ext cx="2754035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Использование популярных библиотек, таких как Styled Components.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347</Words>
  <Application>Microsoft Office PowerPoint</Application>
  <PresentationFormat>Произвольный</PresentationFormat>
  <Paragraphs>72</Paragraphs>
  <Slides>11</Slides>
  <Notes>11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5" baseType="lpstr">
      <vt:lpstr>adonis-web</vt:lpstr>
      <vt:lpstr>Arial</vt:lpstr>
      <vt:lpstr>Calibri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</dc:title>
  <dc:subject>PptxGenJS Presentation</dc:subject>
  <dc:creator>PptxGenJS</dc:creator>
  <cp:lastModifiedBy>Олег Дубровин</cp:lastModifiedBy>
  <cp:revision>3</cp:revision>
  <dcterms:created xsi:type="dcterms:W3CDTF">2024-04-18T21:03:12Z</dcterms:created>
  <dcterms:modified xsi:type="dcterms:W3CDTF">2024-04-18T21:11:11Z</dcterms:modified>
</cp:coreProperties>
</file>